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5CBFF-B666-41E1-AD10-1D82CE4BCF47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815D-5DF4-430D-B22C-CD3D5C1A5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13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5CBFF-B666-41E1-AD10-1D82CE4BCF47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815D-5DF4-430D-B22C-CD3D5C1A5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15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5CBFF-B666-41E1-AD10-1D82CE4BCF47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815D-5DF4-430D-B22C-CD3D5C1A5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560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5CBFF-B666-41E1-AD10-1D82CE4BCF47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815D-5DF4-430D-B22C-CD3D5C1A5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3517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5CBFF-B666-41E1-AD10-1D82CE4BCF47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815D-5DF4-430D-B22C-CD3D5C1A5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1236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5CBFF-B666-41E1-AD10-1D82CE4BCF47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815D-5DF4-430D-B22C-CD3D5C1A5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969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5CBFF-B666-41E1-AD10-1D82CE4BCF47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815D-5DF4-430D-B22C-CD3D5C1A5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63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5CBFF-B666-41E1-AD10-1D82CE4BCF47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815D-5DF4-430D-B22C-CD3D5C1A5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91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5CBFF-B666-41E1-AD10-1D82CE4BCF47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815D-5DF4-430D-B22C-CD3D5C1A5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765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5CBFF-B666-41E1-AD10-1D82CE4BCF47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815D-5DF4-430D-B22C-CD3D5C1A5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379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5CBFF-B666-41E1-AD10-1D82CE4BCF47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E815D-5DF4-430D-B22C-CD3D5C1A5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877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5CBFF-B666-41E1-AD10-1D82CE4BCF47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E815D-5DF4-430D-B22C-CD3D5C1A56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032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Фон для презентации физика - 63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</p:spPr>
      </p:pic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5565345"/>
              </p:ext>
            </p:extLst>
          </p:nvPr>
        </p:nvGraphicFramePr>
        <p:xfrm>
          <a:off x="211123" y="729574"/>
          <a:ext cx="6791397" cy="5967993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301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897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7396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Дата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Мероприятие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706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20.07.2026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Обзорная</a:t>
                      </a:r>
                      <a:r>
                        <a:rPr lang="ru-RU" baseline="0" dirty="0" smtClean="0"/>
                        <a:t> экскурсия</a:t>
                      </a:r>
                      <a:r>
                        <a:rPr lang="ru-RU" dirty="0" smtClean="0"/>
                        <a:t>. Самарская Лука</a:t>
                      </a:r>
                      <a:endParaRPr lang="ru-RU" dirty="0"/>
                    </a:p>
                    <a:p>
                      <a:pPr algn="ctr"/>
                      <a:r>
                        <a:rPr lang="en-US" sz="1400" i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https://alabin.ru/virtualnye-ekskursii/obzornaya-ekskursiya-samarskaya-luka.php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059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21.07.2026</a:t>
                      </a:r>
                      <a:endParaRPr lang="ru-RU" dirty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Самарская ЛУКА: Тайны Каменных Штолен, Величие Жигулевских гор, и Вкус Поволжья </a:t>
                      </a:r>
                      <a:r>
                        <a:rPr lang="en-US" sz="1400" i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https://yandex.ru/video/preview/15492340689984364929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8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22.07.2026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Жигулевские сказы.</a:t>
                      </a:r>
                      <a:endParaRPr lang="ru-RU" dirty="0"/>
                    </a:p>
                    <a:p>
                      <a:pPr algn="ctr"/>
                      <a:r>
                        <a:rPr lang="en-US" sz="1400" i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https://yandex.ru/video/preview/6120539922306851608</a:t>
                      </a:r>
                      <a:endParaRPr lang="ru-RU" sz="1400" i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059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23.07.2026</a:t>
                      </a:r>
                      <a:endParaRPr lang="ru-RU" dirty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Виртуально по России. город Жигулёвск </a:t>
                      </a:r>
                      <a:r>
                        <a:rPr lang="en-US" sz="1400" i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https://yandex.ru/video/preview/1695814320171267001</a:t>
                      </a:r>
                      <a:endParaRPr lang="ru-RU" sz="1400" i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68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24.07.2026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Жигулёвские горы - чудесное рядом .</a:t>
                      </a:r>
                      <a:endParaRPr lang="ru-RU" dirty="0"/>
                    </a:p>
                    <a:p>
                      <a:pPr algn="ctr"/>
                      <a:r>
                        <a:rPr lang="en-US" sz="1400" i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https://yandex.ru/video/preview/3741479743792456383</a:t>
                      </a:r>
                      <a:endParaRPr lang="ru-RU" sz="1400" i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021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25.07.2026</a:t>
                      </a:r>
                      <a:endParaRPr lang="ru-RU" dirty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Экскурсия в </a:t>
                      </a:r>
                      <a:r>
                        <a:rPr lang="ru-RU" dirty="0" err="1" smtClean="0"/>
                        <a:t>Жигулёвкий</a:t>
                      </a:r>
                      <a:r>
                        <a:rPr lang="ru-RU" dirty="0" smtClean="0"/>
                        <a:t> заповедник * Музей, ГОРА </a:t>
                      </a:r>
                      <a:r>
                        <a:rPr lang="ru-RU" dirty="0" err="1" smtClean="0"/>
                        <a:t>Стрельная</a:t>
                      </a:r>
                      <a:r>
                        <a:rPr lang="ru-RU" dirty="0" smtClean="0"/>
                        <a:t> - Зольное, Спектакль * </a:t>
                      </a:r>
                      <a:r>
                        <a:rPr lang="en-US" sz="1400" i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https://yandex.ru/video/preview/7144070968050107884</a:t>
                      </a:r>
                      <a:endParaRPr lang="ru-RU" sz="1400" i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684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26.07.2026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"Викторина "Мой Жигулёвск«</a:t>
                      </a:r>
                    </a:p>
                    <a:p>
                      <a:pPr algn="ctr"/>
                      <a:r>
                        <a:rPr lang="en-US" sz="1400" i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https://videouroki.net/tests/rodnoi-moi-zhighulievsk.html</a:t>
                      </a:r>
                      <a:endParaRPr lang="ru-RU" sz="1400" i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7549" y="0"/>
            <a:ext cx="12191999" cy="729574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2">
                    <a:lumMod val="75000"/>
                  </a:schemeClr>
                </a:solidFill>
              </a:rPr>
              <a:t>Профильная смена </a:t>
            </a:r>
            <a:r>
              <a:rPr lang="ru-RU" sz="3600" b="1" dirty="0">
                <a:solidFill>
                  <a:schemeClr val="accent5">
                    <a:lumMod val="75000"/>
                  </a:schemeClr>
                </a:solidFill>
              </a:rPr>
              <a:t>(онлайн)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«Я живу в Жигулевске»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7" name="Содержимое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0060130"/>
              </p:ext>
            </p:extLst>
          </p:nvPr>
        </p:nvGraphicFramePr>
        <p:xfrm>
          <a:off x="7213642" y="1201476"/>
          <a:ext cx="4754017" cy="539935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6111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42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8466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Мероприятие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641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8:25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Перекличка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5369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8:30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Зарядка</a:t>
                      </a:r>
                    </a:p>
                    <a:p>
                      <a:pPr algn="ctr"/>
                      <a:r>
                        <a:rPr lang="en-US" sz="1400" i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https://www.youtube.com/watch?v=Ksli61pE2SI</a:t>
                      </a:r>
                      <a:endParaRPr lang="ru-RU" sz="1400" i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5369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9:00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Завтрак</a:t>
                      </a:r>
                    </a:p>
                    <a:p>
                      <a:pPr algn="ctr"/>
                      <a:r>
                        <a:rPr lang="en-US" sz="1400" i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https://www.youtube.com/watch?v=mYEhP4n72nA</a:t>
                      </a:r>
                      <a:endParaRPr lang="ru-RU" sz="1400" i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767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Мероприятия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5369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12:00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Обед</a:t>
                      </a:r>
                    </a:p>
                    <a:p>
                      <a:pPr algn="ctr"/>
                      <a:r>
                        <a:rPr lang="en-US" sz="1400" i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https://www.youtube.com/watch?v=HEX9NFXBHyA</a:t>
                      </a:r>
                      <a:endParaRPr lang="ru-RU" sz="1400" i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15369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12:30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Сними наушники!</a:t>
                      </a:r>
                    </a:p>
                    <a:p>
                      <a:pPr algn="ctr"/>
                      <a:r>
                        <a:rPr lang="en-US" sz="1400" i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https://www.youtube.com/watch?v=EZsWn_tNGeM</a:t>
                      </a:r>
                      <a:endParaRPr lang="ru-RU" sz="1400" i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213643" y="729574"/>
            <a:ext cx="47540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Куратор: Алексеева Елена Дмитриевна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77712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128</Words>
  <Application>Microsoft Office PowerPoint</Application>
  <PresentationFormat>Широкоэкранный</PresentationFormat>
  <Paragraphs>40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Профильная смена (онлайн) «Я живу в Жигулевске»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user</cp:lastModifiedBy>
  <cp:revision>9</cp:revision>
  <dcterms:created xsi:type="dcterms:W3CDTF">2026-06-23T14:44:43Z</dcterms:created>
  <dcterms:modified xsi:type="dcterms:W3CDTF">2026-06-23T22:00:40Z</dcterms:modified>
</cp:coreProperties>
</file>