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6985" autoAdjust="0"/>
    <p:restoredTop sz="94660"/>
  </p:normalViewPr>
  <p:slideViewPr>
    <p:cSldViewPr snapToGrid="0">
      <p:cViewPr varScale="1">
        <p:scale>
          <a:sx n="75" d="100"/>
          <a:sy n="75" d="100"/>
        </p:scale>
        <p:origin x="77" y="25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AC93A-B8CC-4C7F-98E9-76193870FD14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4759-E5E4-4DB1-BADD-8956D26B50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54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AC93A-B8CC-4C7F-98E9-76193870FD14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4759-E5E4-4DB1-BADD-8956D26B50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708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AC93A-B8CC-4C7F-98E9-76193870FD14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4759-E5E4-4DB1-BADD-8956D26B50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9668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AC93A-B8CC-4C7F-98E9-76193870FD14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4759-E5E4-4DB1-BADD-8956D26B50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487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AC93A-B8CC-4C7F-98E9-76193870FD14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4759-E5E4-4DB1-BADD-8956D26B50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963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AC93A-B8CC-4C7F-98E9-76193870FD14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4759-E5E4-4DB1-BADD-8956D26B50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7795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AC93A-B8CC-4C7F-98E9-76193870FD14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4759-E5E4-4DB1-BADD-8956D26B50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548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AC93A-B8CC-4C7F-98E9-76193870FD14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4759-E5E4-4DB1-BADD-8956D26B50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660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AC93A-B8CC-4C7F-98E9-76193870FD14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4759-E5E4-4DB1-BADD-8956D26B50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460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AC93A-B8CC-4C7F-98E9-76193870FD14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4759-E5E4-4DB1-BADD-8956D26B50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356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AC93A-B8CC-4C7F-98E9-76193870FD14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4759-E5E4-4DB1-BADD-8956D26B50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958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AC93A-B8CC-4C7F-98E9-76193870FD14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04759-E5E4-4DB1-BADD-8956D26B50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096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dtg.adminu.ru/2013/07/sports-video/" TargetMode="External"/><Relationship Id="rId3" Type="http://schemas.openxmlformats.org/officeDocument/2006/relationships/hyperlink" Target="http://dtg.adminu.ru/2013/06/britain/" TargetMode="External"/><Relationship Id="rId7" Type="http://schemas.openxmlformats.org/officeDocument/2006/relationships/hyperlink" Target="http://dtg.adminu.ru/2013/07/animals-video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tg.adminu.ru/2013/07/festivals-video/" TargetMode="External"/><Relationship Id="rId5" Type="http://schemas.openxmlformats.org/officeDocument/2006/relationships/hyperlink" Target="http://dtg.adminu.ru/2013/05/homes-video/" TargetMode="External"/><Relationship Id="rId4" Type="http://schemas.openxmlformats.org/officeDocument/2006/relationships/hyperlink" Target="http://dtg.adminu.ru/2013/05/food-video/" TargetMode="External"/><Relationship Id="rId9" Type="http://schemas.openxmlformats.org/officeDocument/2006/relationships/hyperlink" Target="http://dtg.adminu.ru/2013/04/about-education-in-great-britai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/>
          <a:srcRect l="9795" r="7639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1241761"/>
              </p:ext>
            </p:extLst>
          </p:nvPr>
        </p:nvGraphicFramePr>
        <p:xfrm>
          <a:off x="355600" y="796751"/>
          <a:ext cx="11480800" cy="5939329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720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862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0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434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5035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Дата</a:t>
                      </a:r>
                    </a:p>
                    <a:p>
                      <a:pPr algn="ctr"/>
                      <a:r>
                        <a:rPr lang="ru-RU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1-7</a:t>
                      </a:r>
                      <a:r>
                        <a:rPr lang="ru-RU" sz="16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ИЮЛЯ</a:t>
                      </a:r>
                    </a:p>
                    <a:p>
                      <a:pPr algn="ctr"/>
                      <a:r>
                        <a:rPr lang="ru-RU" sz="16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2026</a:t>
                      </a:r>
                      <a:r>
                        <a:rPr lang="ru-RU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endParaRPr lang="ru-RU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Мероприятие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РАСПОРЯДОК </a:t>
                      </a:r>
                      <a:r>
                        <a:rPr lang="ru-RU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ДНЯ</a:t>
                      </a:r>
                      <a:endParaRPr lang="ru-RU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06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ВРЕМЯ</a:t>
                      </a:r>
                    </a:p>
                  </a:txBody>
                  <a:tcP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МЕРОПРИЯТИЕ</a:t>
                      </a:r>
                    </a:p>
                  </a:txBody>
                  <a:tcPr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0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понедельник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Лондон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http://dtg.adminu.ru/2013/06/britain/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8:25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ПЕРЕКЛИЧКА</a:t>
                      </a:r>
                      <a:endParaRPr lang="ru-RU" sz="11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08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вторник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Еда в Британии</a:t>
                      </a:r>
                    </a:p>
                    <a:p>
                      <a:r>
                        <a:rPr lang="ru-RU" sz="14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http://dtg.adminu.ru/2013/05/food-video/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Зарядка</a:t>
                      </a:r>
                      <a:endParaRPr lang="ru-RU" sz="11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1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среда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Дома в Англии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http://dtg.adminu.ru/2013/05/homes-video/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Завтрак</a:t>
                      </a:r>
                      <a:r>
                        <a:rPr lang="ru-RU" sz="1100" b="1" baseline="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1100" b="1" baseline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по-английски</a:t>
                      </a:r>
                      <a:endParaRPr lang="ru-RU" sz="1100" b="1" baseline="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30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четверг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Праздники в Великобритании </a:t>
                      </a:r>
                      <a:r>
                        <a:rPr lang="ru-RU" sz="14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http://dtg.adminu.ru/2013/07/festivals-video/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Стал утром умылся, приведи в порядок себя и свою </a:t>
                      </a:r>
                      <a:r>
                        <a:rPr lang="ru-RU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планету</a:t>
                      </a:r>
                      <a:endParaRPr lang="ru-RU" sz="11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3633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пятница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Животные </a:t>
                      </a:r>
                      <a:r>
                        <a:rPr lang="ru-RU" sz="14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http://dtg.adminu.ru/2013/07/animals-video/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Спорт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Мероприятия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5035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суббота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http://dtg.adminu.ru/2013/07/sports-video/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Ланч  </a:t>
                      </a:r>
                      <a:r>
                        <a:rPr lang="ru-RU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</a:t>
                      </a:r>
                      <a:endParaRPr lang="ru-RU" sz="11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5035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воскресенье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Школы  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  <a:hlinkClick r:id="rId9"/>
                        </a:rPr>
                        <a:t>http://dtg.adminu.ru/2013/04/about-education-in-great-britain/</a:t>
                      </a:r>
                      <a:r>
                        <a:rPr lang="ru-RU" sz="180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Пятиминутка по ПДД, </a:t>
                      </a:r>
                      <a:r>
                        <a:rPr lang="ru-RU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ТБ</a:t>
                      </a:r>
                      <a:endParaRPr lang="ru-RU" sz="11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214772" y="0"/>
            <a:ext cx="823956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Профильная смена </a:t>
            </a:r>
            <a:r>
              <a:rPr lang="ru-RU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  <a:r>
              <a:rPr lang="ru-RU" sz="32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«</a:t>
            </a:r>
            <a:r>
              <a:rPr lang="ru-RU" sz="3200" b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Забавный английский</a:t>
            </a:r>
            <a:r>
              <a:rPr lang="ru-RU" sz="32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» </a:t>
            </a:r>
            <a:endParaRPr lang="ru-RU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83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92</Words>
  <Application>Microsoft Office PowerPoint</Application>
  <PresentationFormat>Широкоэкранный</PresentationFormat>
  <Paragraphs>41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user</cp:lastModifiedBy>
  <cp:revision>30</cp:revision>
  <dcterms:created xsi:type="dcterms:W3CDTF">2021-06-20T17:11:54Z</dcterms:created>
  <dcterms:modified xsi:type="dcterms:W3CDTF">2026-06-23T21:58:33Z</dcterms:modified>
</cp:coreProperties>
</file>